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handoutMasterIdLst>
    <p:handoutMasterId r:id="rId6"/>
  </p:handoutMasterIdLst>
  <p:sldIdLst>
    <p:sldId id="256" r:id="rId3"/>
    <p:sldId id="262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2" autoAdjust="0"/>
    <p:restoredTop sz="94706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12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C3745-0280-44C3-A16E-55D06BA6B7CF}" type="datetimeFigureOut">
              <a:rPr lang="en-US" smtClean="0"/>
              <a:pPr/>
              <a:t>5/1/2013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F2B1A-A401-485C-B716-8E56FF279CA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0" hasCustomPrompt="1"/>
          </p:nvPr>
        </p:nvSpPr>
        <p:spPr>
          <a:xfrm>
            <a:off x="0" y="5181600"/>
            <a:ext cx="9144000" cy="1066800"/>
          </a:xfrm>
          <a:prstGeom prst="rect">
            <a:avLst/>
          </a:prstGeom>
        </p:spPr>
        <p:txBody>
          <a:bodyPr/>
          <a:lstStyle>
            <a:lvl1pPr algn="ctr">
              <a:buNone/>
              <a:defRPr sz="4000" b="0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Title of Webinar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 32</a:t>
            </a:r>
          </a:p>
          <a:p>
            <a:pPr lvl="1"/>
            <a:r>
              <a:rPr lang="en-US" dirty="0" smtClean="0"/>
              <a:t>Second level 28</a:t>
            </a:r>
          </a:p>
          <a:p>
            <a:pPr lvl="2"/>
            <a:r>
              <a:rPr lang="en-US" dirty="0" smtClean="0"/>
              <a:t>Third level 24</a:t>
            </a:r>
          </a:p>
          <a:p>
            <a:pPr lvl="3"/>
            <a:r>
              <a:rPr lang="en-US" dirty="0" smtClean="0"/>
              <a:t>Fourth level 20</a:t>
            </a:r>
          </a:p>
          <a:p>
            <a:pPr lvl="4"/>
            <a:r>
              <a:rPr lang="en-US" dirty="0" smtClean="0"/>
              <a:t>Fifth level 20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9"/>
          <p:cNvSpPr txBox="1">
            <a:spLocks/>
          </p:cNvSpPr>
          <p:nvPr userDrawn="1"/>
        </p:nvSpPr>
        <p:spPr bwMode="auto">
          <a:xfrm>
            <a:off x="0" y="0"/>
            <a:ext cx="9144000" cy="857232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9" name="Picture 2" descr="H:\LAPTOP\Last assignment\Logos\b_logo_n.bmp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75" y="6072188"/>
            <a:ext cx="9763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 userDrawn="1"/>
        </p:nvSpPr>
        <p:spPr>
          <a:xfrm>
            <a:off x="-32" y="142852"/>
            <a:ext cx="5429288" cy="707886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Thank you !</a:t>
            </a:r>
            <a:endParaRPr lang="he-IL" sz="4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D:\גיבוי כונן S\Reuven Mozes_Support\From Riki\globe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0"/>
            <a:ext cx="1000100" cy="895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/>
          <p:cNvSpPr/>
          <p:nvPr userDrawn="1"/>
        </p:nvSpPr>
        <p:spPr bwMode="auto">
          <a:xfrm>
            <a:off x="390500" y="6105527"/>
            <a:ext cx="609600" cy="60959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 userDrawn="1"/>
        </p:nvSpPr>
        <p:spPr bwMode="auto">
          <a:xfrm rot="5400000">
            <a:off x="104749" y="5748337"/>
            <a:ext cx="609598" cy="60960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11250"/>
            <a:ext cx="9144000" cy="5773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9"/>
          <p:cNvSpPr txBox="1">
            <a:spLocks/>
          </p:cNvSpPr>
          <p:nvPr userDrawn="1"/>
        </p:nvSpPr>
        <p:spPr bwMode="auto">
          <a:xfrm>
            <a:off x="0" y="5143512"/>
            <a:ext cx="9144032" cy="1142984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8" name="Picture 2" descr="H:\LAPTOP\Last assignment\Logos\b_logo_n.bmp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63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Arial 32</a:t>
            </a:r>
          </a:p>
          <a:p>
            <a:pPr lvl="1"/>
            <a:r>
              <a:rPr lang="en-US" dirty="0" smtClean="0"/>
              <a:t>Second level 28</a:t>
            </a:r>
          </a:p>
          <a:p>
            <a:pPr lvl="2"/>
            <a:r>
              <a:rPr lang="en-US" dirty="0" smtClean="0"/>
              <a:t>Third level 24</a:t>
            </a:r>
          </a:p>
          <a:p>
            <a:pPr lvl="3"/>
            <a:r>
              <a:rPr lang="en-US" dirty="0" smtClean="0"/>
              <a:t>Fourth level 20</a:t>
            </a:r>
          </a:p>
          <a:p>
            <a:pPr lvl="4"/>
            <a:r>
              <a:rPr lang="en-US" dirty="0" smtClean="0"/>
              <a:t>Fifth level 20</a:t>
            </a:r>
            <a:endParaRPr lang="en-US" dirty="0"/>
          </a:p>
        </p:txBody>
      </p:sp>
      <p:sp>
        <p:nvSpPr>
          <p:cNvPr id="16" name="Content Placeholder 9"/>
          <p:cNvSpPr txBox="1">
            <a:spLocks/>
          </p:cNvSpPr>
          <p:nvPr userDrawn="1"/>
        </p:nvSpPr>
        <p:spPr bwMode="auto">
          <a:xfrm>
            <a:off x="0" y="0"/>
            <a:ext cx="9144000" cy="857232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17" name="Picture 2" descr="H:\LAPTOP\Last assignment\Logos\b_logo_n.bmp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75" y="6072188"/>
            <a:ext cx="9763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D:\גיבוי כונן S\Reuven Mozes_Support\From Riki\globe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0"/>
            <a:ext cx="1000100" cy="895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Rectangle 19"/>
          <p:cNvSpPr/>
          <p:nvPr userDrawn="1"/>
        </p:nvSpPr>
        <p:spPr bwMode="auto">
          <a:xfrm>
            <a:off x="390500" y="6105527"/>
            <a:ext cx="609600" cy="609598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/>
          <p:cNvSpPr/>
          <p:nvPr userDrawn="1"/>
        </p:nvSpPr>
        <p:spPr bwMode="auto">
          <a:xfrm rot="5400000">
            <a:off x="104749" y="5748337"/>
            <a:ext cx="609598" cy="609600"/>
          </a:xfrm>
          <a:prstGeom prst="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500" dist="101600" dir="5400000" sy="-100000" algn="bl" rotWithShape="0"/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Title of Slide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2" r:id="rId3"/>
  </p:sldLayoutIdLst>
  <p:timing>
    <p:tnLst>
      <p:par>
        <p:cTn id="1" dur="indefinite" restart="never" nodeType="tmRoot"/>
      </p:par>
    </p:tnLst>
  </p:timing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9"/>
          <p:cNvSpPr txBox="1">
            <a:spLocks/>
          </p:cNvSpPr>
          <p:nvPr/>
        </p:nvSpPr>
        <p:spPr bwMode="auto">
          <a:xfrm>
            <a:off x="0" y="5143512"/>
            <a:ext cx="9144032" cy="1142984"/>
          </a:xfrm>
          <a:prstGeom prst="round2Diag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1016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none"/>
        </p:style>
        <p:txBody>
          <a:bodyPr/>
          <a:lstStyle>
            <a:lvl1pPr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5" name="Picture 2" descr="H:\LAPTOP\Last assignment\Logos\b_logo_n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63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גיבוי כונן S\Reuven Mozes_Support\From Riki\glo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501955"/>
            <a:ext cx="5029200" cy="4424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Content Placeholder 17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UNIDDE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8077200" cy="50593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Connect Serial or Ethernet</a:t>
            </a:r>
          </a:p>
          <a:p>
            <a:endParaRPr lang="en-US" sz="3200" dirty="0" smtClean="0"/>
          </a:p>
          <a:p>
            <a:r>
              <a:rPr lang="en-US" sz="3200" dirty="0" smtClean="0"/>
              <a:t>Read/ Write/ Read and </a:t>
            </a:r>
            <a:r>
              <a:rPr lang="en-US" sz="3200" dirty="0" smtClean="0"/>
              <a:t>Write</a:t>
            </a:r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All </a:t>
            </a:r>
            <a:r>
              <a:rPr lang="en-US" sz="3200" dirty="0" smtClean="0"/>
              <a:t>Operands</a:t>
            </a:r>
          </a:p>
          <a:p>
            <a:pPr lvl="1"/>
            <a:r>
              <a:rPr lang="en-US" dirty="0" smtClean="0"/>
              <a:t>Including system operands and immediate operands</a:t>
            </a:r>
          </a:p>
          <a:p>
            <a:pPr lvl="1"/>
            <a:endParaRPr lang="en-US" dirty="0" smtClean="0"/>
          </a:p>
          <a:p>
            <a:r>
              <a:rPr lang="en-US" sz="3200" dirty="0" smtClean="0"/>
              <a:t>Run </a:t>
            </a:r>
            <a:r>
              <a:rPr lang="en-US" sz="3200" dirty="0" smtClean="0"/>
              <a:t>UNIDDE on PC Start-up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C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12289</TotalTime>
  <Words>26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Title Card</vt:lpstr>
      <vt:lpstr>Custom Design</vt:lpstr>
      <vt:lpstr>Slide 1</vt:lpstr>
      <vt:lpstr>Options</vt:lpstr>
      <vt:lpstr>Slide 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ryanj</dc:creator>
  <cp:lastModifiedBy>DanielL</cp:lastModifiedBy>
  <cp:revision>7</cp:revision>
  <dcterms:created xsi:type="dcterms:W3CDTF">2012-12-31T17:53:52Z</dcterms:created>
  <dcterms:modified xsi:type="dcterms:W3CDTF">2013-05-02T20:59:09Z</dcterms:modified>
</cp:coreProperties>
</file>