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handoutMasterIdLst>
    <p:handoutMasterId r:id="rId9"/>
  </p:handoutMasterIdLst>
  <p:sldIdLst>
    <p:sldId id="256" r:id="rId3"/>
    <p:sldId id="262" r:id="rId4"/>
    <p:sldId id="261" r:id="rId5"/>
    <p:sldId id="257" r:id="rId6"/>
    <p:sldId id="258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06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C3745-0280-44C3-A16E-55D06BA6B7CF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F2B1A-A401-485C-B716-8E56FF279C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 hasCustomPrompt="1"/>
          </p:nvPr>
        </p:nvSpPr>
        <p:spPr>
          <a:xfrm>
            <a:off x="0" y="5181600"/>
            <a:ext cx="9144000" cy="1066800"/>
          </a:xfrm>
          <a:prstGeom prst="rect">
            <a:avLst/>
          </a:prstGeom>
        </p:spPr>
        <p:txBody>
          <a:bodyPr/>
          <a:lstStyle>
            <a:lvl1pPr algn="ctr">
              <a:buNone/>
              <a:defRPr sz="4000" b="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of Webinar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9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32" y="142852"/>
            <a:ext cx="5429288" cy="707886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 !</a:t>
            </a:r>
            <a:endParaRPr lang="he-IL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1250"/>
            <a:ext cx="9144000" cy="577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9"/>
          <p:cNvSpPr txBox="1">
            <a:spLocks/>
          </p:cNvSpPr>
          <p:nvPr userDrawn="1"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8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Arial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  <p:sp>
        <p:nvSpPr>
          <p:cNvPr id="16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17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19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Title of Slide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2" r:id="rId3"/>
  </p:sldLayoutIdLst>
  <p:timing>
    <p:tnLst>
      <p:par>
        <p:cTn id="1" dur="indefinite" restart="never" nodeType="tmRoot"/>
      </p:par>
    </p:tnLst>
  </p:timing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5" name="Picture 2" descr="H:\LAPTOP\Last assignment\Logos\b_logo_n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ontent Placeholder 1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Function Block Protocol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/>
          </a:p>
        </p:txBody>
      </p:sp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533400" y="533400"/>
            <a:ext cx="7318375" cy="4267200"/>
            <a:chOff x="300950" y="1364172"/>
            <a:chExt cx="3262938" cy="1935156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1524342" y="1686617"/>
              <a:ext cx="1189037" cy="192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lnSpc>
                  <a:spcPct val="90000"/>
                </a:lnSpc>
                <a:spcBef>
                  <a:spcPct val="20000"/>
                </a:spcBef>
                <a:buClr>
                  <a:srgbClr val="800000"/>
                </a:buClr>
                <a:buFont typeface="Times New Roman" pitchFamily="18" charset="0"/>
                <a:buNone/>
              </a:pPr>
              <a:endParaRPr lang="en-US" sz="2400" b="1" dirty="0"/>
            </a:p>
          </p:txBody>
        </p:sp>
        <p:pic>
          <p:nvPicPr>
            <p:cNvPr id="8" name="Picture 4" descr="C:\Users\reuven\Desktop\hand-held-laser-barcode-reader-532537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950" y="1364172"/>
              <a:ext cx="1584176" cy="1384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 descr="\\storage1\Groups\Documentation\Finished Documents\Picture Library\Products Pictures\V560\V560-Picture copy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759" y="2372284"/>
              <a:ext cx="1152129" cy="927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Elbow Connector 9"/>
            <p:cNvCxnSpPr/>
            <p:nvPr/>
          </p:nvCxnSpPr>
          <p:spPr>
            <a:xfrm rot="10800000">
              <a:off x="1596598" y="2621468"/>
              <a:ext cx="936804" cy="144462"/>
            </a:xfrm>
            <a:prstGeom prst="bentConnector3">
              <a:avLst>
                <a:gd name="adj1" fmla="val 50000"/>
              </a:avLst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ASCII Characters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3000"/>
            <a:ext cx="7406293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Strings Review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 String is a vector of operands containing ASCII </a:t>
            </a:r>
            <a:r>
              <a:rPr lang="en-US" dirty="0" smtClean="0"/>
              <a:t>characters.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590800"/>
            <a:ext cx="50482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9"/>
          <p:cNvSpPr txBox="1">
            <a:spLocks/>
          </p:cNvSpPr>
          <p:nvPr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14" name="Picture 2" descr="H:\LAPTOP\Last assignment\Logos\b_logo_n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D:\גיבוי כונן S\Reuven Mozes_Support\From Riki\glo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ectangle 16"/>
          <p:cNvSpPr/>
          <p:nvPr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dirty="0" smtClean="0"/>
              <a:t>What is Function Block Protocol?</a:t>
            </a:r>
            <a:endParaRPr lang="en-US" dirty="0"/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ASCII </a:t>
            </a:r>
            <a:r>
              <a:rPr lang="en-US" dirty="0" smtClean="0"/>
              <a:t>protocol- </a:t>
            </a:r>
            <a:r>
              <a:rPr lang="en-US" dirty="0" smtClean="0"/>
              <a:t>o</a:t>
            </a:r>
            <a:r>
              <a:rPr lang="en-US" dirty="0" smtClean="0"/>
              <a:t>pen </a:t>
            </a:r>
            <a:r>
              <a:rPr lang="en-US" dirty="0" smtClean="0"/>
              <a:t>d</a:t>
            </a:r>
            <a:r>
              <a:rPr lang="en-US" dirty="0" smtClean="0"/>
              <a:t>efinable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Allows Unitronics </a:t>
            </a:r>
            <a:r>
              <a:rPr lang="en-US" dirty="0" smtClean="0"/>
              <a:t>controllers </a:t>
            </a:r>
            <a:r>
              <a:rPr lang="en-US" dirty="0" smtClean="0"/>
              <a:t>to </a:t>
            </a:r>
            <a:r>
              <a:rPr lang="en-US" dirty="0" smtClean="0"/>
              <a:t>communicate </a:t>
            </a:r>
            <a:r>
              <a:rPr lang="en-US" dirty="0" smtClean="0"/>
              <a:t>s</a:t>
            </a:r>
            <a:r>
              <a:rPr lang="en-US" dirty="0" smtClean="0"/>
              <a:t>trings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Physical </a:t>
            </a:r>
            <a:r>
              <a:rPr lang="en-US" dirty="0" smtClean="0"/>
              <a:t>layers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/>
          <a:lstStyle/>
          <a:p>
            <a:r>
              <a:rPr lang="en-US" sz="3200" dirty="0" smtClean="0"/>
              <a:t>Barcode</a:t>
            </a:r>
          </a:p>
          <a:p>
            <a:r>
              <a:rPr lang="en-US" sz="3200" dirty="0" smtClean="0"/>
              <a:t>RFID</a:t>
            </a:r>
          </a:p>
          <a:p>
            <a:r>
              <a:rPr lang="en-US" sz="3200" dirty="0" smtClean="0"/>
              <a:t>Printers</a:t>
            </a:r>
          </a:p>
          <a:p>
            <a:r>
              <a:rPr lang="en-US" sz="3200" dirty="0" smtClean="0"/>
              <a:t>Frequency converters</a:t>
            </a:r>
          </a:p>
          <a:p>
            <a:r>
              <a:rPr lang="en-US" sz="3200" dirty="0" smtClean="0"/>
              <a:t>Drives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C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16756</TotalTime>
  <Words>45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Title Card</vt:lpstr>
      <vt:lpstr>Custom Design</vt:lpstr>
      <vt:lpstr>Slide 1</vt:lpstr>
      <vt:lpstr>ASCII Characters</vt:lpstr>
      <vt:lpstr>Strings Review</vt:lpstr>
      <vt:lpstr>What is Function Block Protocol?</vt:lpstr>
      <vt:lpstr>Common Applications</vt:lpstr>
      <vt:lpstr>Slide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ryanj</dc:creator>
  <cp:lastModifiedBy>DanielL</cp:lastModifiedBy>
  <cp:revision>7</cp:revision>
  <dcterms:created xsi:type="dcterms:W3CDTF">2012-12-31T17:53:52Z</dcterms:created>
  <dcterms:modified xsi:type="dcterms:W3CDTF">2013-06-12T18:47:30Z</dcterms:modified>
</cp:coreProperties>
</file>